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77" r:id="rId4"/>
    <p:sldId id="257" r:id="rId5"/>
    <p:sldId id="269" r:id="rId6"/>
    <p:sldId id="260" r:id="rId7"/>
    <p:sldId id="261" r:id="rId8"/>
    <p:sldId id="264" r:id="rId9"/>
    <p:sldId id="265" r:id="rId10"/>
    <p:sldId id="267" r:id="rId11"/>
    <p:sldId id="270" r:id="rId12"/>
    <p:sldId id="266" r:id="rId13"/>
    <p:sldId id="271" r:id="rId14"/>
    <p:sldId id="27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12EA16-8418-4152-A313-2AF351F814F3}">
          <p14:sldIdLst>
            <p14:sldId id="256"/>
            <p14:sldId id="259"/>
            <p14:sldId id="277"/>
            <p14:sldId id="257"/>
            <p14:sldId id="269"/>
            <p14:sldId id="260"/>
            <p14:sldId id="261"/>
            <p14:sldId id="264"/>
            <p14:sldId id="265"/>
            <p14:sldId id="267"/>
            <p14:sldId id="270"/>
            <p14:sldId id="266"/>
            <p14:sldId id="271"/>
            <p14:sldId id="272"/>
            <p14:sldId id="276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3C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30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DEAAE-DE55-45A3-A4F7-3874E0140D37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D23657-D1E8-4B22-974B-8DC90813F51B}">
      <dgm:prSet phldrT="[Text]"/>
      <dgm:spPr/>
      <dgm:t>
        <a:bodyPr/>
        <a:lstStyle/>
        <a:p>
          <a:r>
            <a:rPr lang="en-US" dirty="0" smtClean="0"/>
            <a:t>Register</a:t>
          </a:r>
          <a:endParaRPr lang="en-US" dirty="0"/>
        </a:p>
      </dgm:t>
    </dgm:pt>
    <dgm:pt modelId="{89EF0911-2234-42D0-AEF3-7FADAFD12999}" type="parTrans" cxnId="{99F95D8E-A851-4953-A3C5-9BF7753ED9FA}">
      <dgm:prSet/>
      <dgm:spPr/>
      <dgm:t>
        <a:bodyPr/>
        <a:lstStyle/>
        <a:p>
          <a:endParaRPr lang="en-US"/>
        </a:p>
      </dgm:t>
    </dgm:pt>
    <dgm:pt modelId="{529487B0-19AA-4AAC-8F83-CF2C113EB84D}" type="sibTrans" cxnId="{99F95D8E-A851-4953-A3C5-9BF7753ED9FA}">
      <dgm:prSet/>
      <dgm:spPr/>
      <dgm:t>
        <a:bodyPr/>
        <a:lstStyle/>
        <a:p>
          <a:endParaRPr lang="en-US"/>
        </a:p>
      </dgm:t>
    </dgm:pt>
    <dgm:pt modelId="{EF034794-D109-40B6-8FA2-8971C3123AB6}">
      <dgm:prSet phldrT="[Text]"/>
      <dgm:spPr/>
      <dgm:t>
        <a:bodyPr/>
        <a:lstStyle/>
        <a:p>
          <a:r>
            <a:rPr lang="en-US" dirty="0" smtClean="0"/>
            <a:t>  Login</a:t>
          </a:r>
          <a:endParaRPr lang="en-US" dirty="0"/>
        </a:p>
        <a:p>
          <a:endParaRPr lang="en-US" dirty="0"/>
        </a:p>
      </dgm:t>
    </dgm:pt>
    <dgm:pt modelId="{64D09C75-3D44-4CEF-9459-5C91DB44A9EA}" type="parTrans" cxnId="{80FF73C0-9BCD-436E-A85B-D6D7D322462C}">
      <dgm:prSet/>
      <dgm:spPr/>
      <dgm:t>
        <a:bodyPr/>
        <a:lstStyle/>
        <a:p>
          <a:endParaRPr lang="en-US"/>
        </a:p>
      </dgm:t>
    </dgm:pt>
    <dgm:pt modelId="{CDDFC891-FC62-4131-A642-2D94388BCCE2}" type="sibTrans" cxnId="{80FF73C0-9BCD-436E-A85B-D6D7D322462C}">
      <dgm:prSet/>
      <dgm:spPr/>
      <dgm:t>
        <a:bodyPr/>
        <a:lstStyle/>
        <a:p>
          <a:endParaRPr lang="en-US"/>
        </a:p>
      </dgm:t>
    </dgm:pt>
    <dgm:pt modelId="{15E11DBD-E9B5-4BCF-A56C-7AAE26CE30DC}">
      <dgm:prSet phldrT="[Text]"/>
      <dgm:spPr/>
      <dgm:t>
        <a:bodyPr/>
        <a:lstStyle/>
        <a:p>
          <a:r>
            <a:rPr lang="en-US" dirty="0"/>
            <a:t>Educator</a:t>
          </a:r>
        </a:p>
        <a:p>
          <a:r>
            <a:rPr lang="en-US" dirty="0" smtClean="0"/>
            <a:t>  Child</a:t>
          </a:r>
          <a:endParaRPr lang="en-US" dirty="0"/>
        </a:p>
      </dgm:t>
    </dgm:pt>
    <dgm:pt modelId="{B7B43D5B-12E9-44B1-B818-4B50F6AD3C0A}" type="parTrans" cxnId="{5E0737F0-6DE4-4885-BC59-82E10D617E50}">
      <dgm:prSet/>
      <dgm:spPr/>
      <dgm:t>
        <a:bodyPr/>
        <a:lstStyle/>
        <a:p>
          <a:endParaRPr lang="en-US"/>
        </a:p>
      </dgm:t>
    </dgm:pt>
    <dgm:pt modelId="{329BDEDB-415B-4AB3-B964-E819D0C56DBB}" type="sibTrans" cxnId="{5E0737F0-6DE4-4885-BC59-82E10D617E50}">
      <dgm:prSet/>
      <dgm:spPr/>
      <dgm:t>
        <a:bodyPr/>
        <a:lstStyle/>
        <a:p>
          <a:endParaRPr lang="en-US"/>
        </a:p>
      </dgm:t>
    </dgm:pt>
    <dgm:pt modelId="{778AA374-0E17-4AEA-8EB6-0C342D57D8D8}">
      <dgm:prSet phldrT="[Text]"/>
      <dgm:spPr/>
      <dgm:t>
        <a:bodyPr/>
        <a:lstStyle/>
        <a:p>
          <a:r>
            <a:rPr lang="en-US" dirty="0" smtClean="0"/>
            <a:t>Comments</a:t>
          </a:r>
        </a:p>
        <a:p>
          <a:r>
            <a:rPr lang="en-US" dirty="0" smtClean="0"/>
            <a:t>about kids and groups</a:t>
          </a:r>
          <a:endParaRPr lang="en-US" dirty="0"/>
        </a:p>
      </dgm:t>
    </dgm:pt>
    <dgm:pt modelId="{5E28F01D-9664-415C-A0CD-EBFDAB29426C}" type="parTrans" cxnId="{6F55886F-2AC8-4F4F-B328-821CB3A2117B}">
      <dgm:prSet/>
      <dgm:spPr/>
      <dgm:t>
        <a:bodyPr/>
        <a:lstStyle/>
        <a:p>
          <a:endParaRPr lang="en-US"/>
        </a:p>
      </dgm:t>
    </dgm:pt>
    <dgm:pt modelId="{1A604594-E883-4DA9-8A2A-16DFACE8640A}" type="sibTrans" cxnId="{6F55886F-2AC8-4F4F-B328-821CB3A2117B}">
      <dgm:prSet/>
      <dgm:spPr/>
      <dgm:t>
        <a:bodyPr/>
        <a:lstStyle/>
        <a:p>
          <a:endParaRPr lang="en-US"/>
        </a:p>
      </dgm:t>
    </dgm:pt>
    <dgm:pt modelId="{05F1A7D0-6E45-49DA-80B3-7FF4B8783E58}">
      <dgm:prSet phldrT="[Text]"/>
      <dgm:spPr/>
      <dgm:t>
        <a:bodyPr/>
        <a:lstStyle/>
        <a:p>
          <a:r>
            <a:rPr lang="en-US" dirty="0" smtClean="0"/>
            <a:t>  CRUD</a:t>
          </a:r>
        </a:p>
        <a:p>
          <a:r>
            <a:rPr lang="en-US" dirty="0" smtClean="0"/>
            <a:t>operations</a:t>
          </a:r>
        </a:p>
        <a:p>
          <a:endParaRPr lang="en-US" dirty="0"/>
        </a:p>
      </dgm:t>
    </dgm:pt>
    <dgm:pt modelId="{3ECE110E-B07E-4F19-B2DF-3E42E99B2E8D}" type="parTrans" cxnId="{33A927E1-3C94-4A92-8DB3-42886008240C}">
      <dgm:prSet/>
      <dgm:spPr/>
      <dgm:t>
        <a:bodyPr/>
        <a:lstStyle/>
        <a:p>
          <a:endParaRPr lang="en-US"/>
        </a:p>
      </dgm:t>
    </dgm:pt>
    <dgm:pt modelId="{47B1D0F3-117D-4CE7-9037-3F5A4995054A}" type="sibTrans" cxnId="{33A927E1-3C94-4A92-8DB3-42886008240C}">
      <dgm:prSet/>
      <dgm:spPr/>
      <dgm:t>
        <a:bodyPr/>
        <a:lstStyle/>
        <a:p>
          <a:endParaRPr lang="en-US"/>
        </a:p>
      </dgm:t>
    </dgm:pt>
    <dgm:pt modelId="{EB3CB291-E23A-4667-A32E-A640A76557A1}" type="pres">
      <dgm:prSet presAssocID="{41DDEAAE-DE55-45A3-A4F7-3874E0140D3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CA"/>
        </a:p>
      </dgm:t>
    </dgm:pt>
    <dgm:pt modelId="{01035298-0CF7-4145-8EE2-24DBFEAF33BB}" type="pres">
      <dgm:prSet presAssocID="{E4D23657-D1E8-4B22-974B-8DC90813F51B}" presName="composite" presStyleCnt="0"/>
      <dgm:spPr/>
    </dgm:pt>
    <dgm:pt modelId="{21E1F518-1190-4883-914B-1FB66E6D3A63}" type="pres">
      <dgm:prSet presAssocID="{E4D23657-D1E8-4B22-974B-8DC90813F51B}" presName="LShape" presStyleLbl="alignNode1" presStyleIdx="0" presStyleCnt="9"/>
      <dgm:spPr/>
    </dgm:pt>
    <dgm:pt modelId="{80B372F1-8EF3-4532-ACC6-E65E1D63ACA2}" type="pres">
      <dgm:prSet presAssocID="{E4D23657-D1E8-4B22-974B-8DC90813F51B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746139E-4627-4CCC-9299-5653D77ED24D}" type="pres">
      <dgm:prSet presAssocID="{E4D23657-D1E8-4B22-974B-8DC90813F51B}" presName="Triangle" presStyleLbl="alignNode1" presStyleIdx="1" presStyleCnt="9"/>
      <dgm:spPr/>
    </dgm:pt>
    <dgm:pt modelId="{780BC64D-2F67-498A-99F6-7EB28080D705}" type="pres">
      <dgm:prSet presAssocID="{529487B0-19AA-4AAC-8F83-CF2C113EB84D}" presName="sibTrans" presStyleCnt="0"/>
      <dgm:spPr/>
    </dgm:pt>
    <dgm:pt modelId="{68E230FA-2656-4C78-B827-58AFD214F445}" type="pres">
      <dgm:prSet presAssocID="{529487B0-19AA-4AAC-8F83-CF2C113EB84D}" presName="space" presStyleCnt="0"/>
      <dgm:spPr/>
    </dgm:pt>
    <dgm:pt modelId="{B07824BD-C1CB-4098-8E38-D3E1F721DF31}" type="pres">
      <dgm:prSet presAssocID="{EF034794-D109-40B6-8FA2-8971C3123AB6}" presName="composite" presStyleCnt="0"/>
      <dgm:spPr/>
    </dgm:pt>
    <dgm:pt modelId="{85769F8C-5820-4CB5-B01D-69A648973D8F}" type="pres">
      <dgm:prSet presAssocID="{EF034794-D109-40B6-8FA2-8971C3123AB6}" presName="LShape" presStyleLbl="alignNode1" presStyleIdx="2" presStyleCnt="9"/>
      <dgm:spPr/>
    </dgm:pt>
    <dgm:pt modelId="{18F7A15A-3ED1-4A32-B700-36B8D6BBE441}" type="pres">
      <dgm:prSet presAssocID="{EF034794-D109-40B6-8FA2-8971C3123AB6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6F2BEFC-1674-4E8D-98FF-DE4432BB887C}" type="pres">
      <dgm:prSet presAssocID="{EF034794-D109-40B6-8FA2-8971C3123AB6}" presName="Triangle" presStyleLbl="alignNode1" presStyleIdx="3" presStyleCnt="9"/>
      <dgm:spPr/>
    </dgm:pt>
    <dgm:pt modelId="{E26373E0-D095-405B-9F4A-CC7FBB5BEBD2}" type="pres">
      <dgm:prSet presAssocID="{CDDFC891-FC62-4131-A642-2D94388BCCE2}" presName="sibTrans" presStyleCnt="0"/>
      <dgm:spPr/>
    </dgm:pt>
    <dgm:pt modelId="{8B10941C-73F0-477C-9F3D-EB0A4525ACBE}" type="pres">
      <dgm:prSet presAssocID="{CDDFC891-FC62-4131-A642-2D94388BCCE2}" presName="space" presStyleCnt="0"/>
      <dgm:spPr/>
    </dgm:pt>
    <dgm:pt modelId="{DF2F85E9-6BAE-40EA-8F18-DAFCA3EFFB69}" type="pres">
      <dgm:prSet presAssocID="{15E11DBD-E9B5-4BCF-A56C-7AAE26CE30DC}" presName="composite" presStyleCnt="0"/>
      <dgm:spPr/>
    </dgm:pt>
    <dgm:pt modelId="{A5E67CF4-39ED-4CC8-A27F-E45EA5D3AC44}" type="pres">
      <dgm:prSet presAssocID="{15E11DBD-E9B5-4BCF-A56C-7AAE26CE30DC}" presName="LShape" presStyleLbl="alignNode1" presStyleIdx="4" presStyleCnt="9"/>
      <dgm:spPr/>
    </dgm:pt>
    <dgm:pt modelId="{F0124EB5-2136-46F3-B2F4-41A5196C24A0}" type="pres">
      <dgm:prSet presAssocID="{15E11DBD-E9B5-4BCF-A56C-7AAE26CE30DC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5E82CFA-3F05-41CB-A66C-3A904CCE06CE}" type="pres">
      <dgm:prSet presAssocID="{15E11DBD-E9B5-4BCF-A56C-7AAE26CE30DC}" presName="Triangle" presStyleLbl="alignNode1" presStyleIdx="5" presStyleCnt="9"/>
      <dgm:spPr/>
    </dgm:pt>
    <dgm:pt modelId="{F5574CB1-AC1C-4773-A4A7-C4CE14EF6374}" type="pres">
      <dgm:prSet presAssocID="{329BDEDB-415B-4AB3-B964-E819D0C56DBB}" presName="sibTrans" presStyleCnt="0"/>
      <dgm:spPr/>
    </dgm:pt>
    <dgm:pt modelId="{14FCF07D-F999-4928-B62C-1135C3080FD1}" type="pres">
      <dgm:prSet presAssocID="{329BDEDB-415B-4AB3-B964-E819D0C56DBB}" presName="space" presStyleCnt="0"/>
      <dgm:spPr/>
    </dgm:pt>
    <dgm:pt modelId="{2489F161-D1CF-4A3D-8E95-6382395DC25B}" type="pres">
      <dgm:prSet presAssocID="{778AA374-0E17-4AEA-8EB6-0C342D57D8D8}" presName="composite" presStyleCnt="0"/>
      <dgm:spPr/>
    </dgm:pt>
    <dgm:pt modelId="{06EAFCDC-2041-4C37-BE64-7627BAA16382}" type="pres">
      <dgm:prSet presAssocID="{778AA374-0E17-4AEA-8EB6-0C342D57D8D8}" presName="LShape" presStyleLbl="alignNode1" presStyleIdx="6" presStyleCnt="9"/>
      <dgm:spPr/>
    </dgm:pt>
    <dgm:pt modelId="{AFC6068B-131B-444D-AF53-A5A2A6DC9AE7}" type="pres">
      <dgm:prSet presAssocID="{778AA374-0E17-4AEA-8EB6-0C342D57D8D8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62C0D9F-BF11-4D63-A28B-80FA21343A28}" type="pres">
      <dgm:prSet presAssocID="{778AA374-0E17-4AEA-8EB6-0C342D57D8D8}" presName="Triangle" presStyleLbl="alignNode1" presStyleIdx="7" presStyleCnt="9"/>
      <dgm:spPr/>
    </dgm:pt>
    <dgm:pt modelId="{F5EC4F6A-2B4F-420C-9BEA-A14EFB832731}" type="pres">
      <dgm:prSet presAssocID="{1A604594-E883-4DA9-8A2A-16DFACE8640A}" presName="sibTrans" presStyleCnt="0"/>
      <dgm:spPr/>
    </dgm:pt>
    <dgm:pt modelId="{41DC2B0B-BD37-48C1-BB85-7F75AC60BB5F}" type="pres">
      <dgm:prSet presAssocID="{1A604594-E883-4DA9-8A2A-16DFACE8640A}" presName="space" presStyleCnt="0"/>
      <dgm:spPr/>
    </dgm:pt>
    <dgm:pt modelId="{D2C6C114-9E17-4E64-9FCF-9C4365FE25B7}" type="pres">
      <dgm:prSet presAssocID="{05F1A7D0-6E45-49DA-80B3-7FF4B8783E58}" presName="composite" presStyleCnt="0"/>
      <dgm:spPr/>
    </dgm:pt>
    <dgm:pt modelId="{BA06DEFD-3E20-41CA-8CC7-585BE7A02A00}" type="pres">
      <dgm:prSet presAssocID="{05F1A7D0-6E45-49DA-80B3-7FF4B8783E58}" presName="LShape" presStyleLbl="alignNode1" presStyleIdx="8" presStyleCnt="9"/>
      <dgm:spPr/>
    </dgm:pt>
    <dgm:pt modelId="{D81336A4-814F-45EF-B582-2466B0D2E2A7}" type="pres">
      <dgm:prSet presAssocID="{05F1A7D0-6E45-49DA-80B3-7FF4B8783E58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80FF73C0-9BCD-436E-A85B-D6D7D322462C}" srcId="{41DDEAAE-DE55-45A3-A4F7-3874E0140D37}" destId="{EF034794-D109-40B6-8FA2-8971C3123AB6}" srcOrd="1" destOrd="0" parTransId="{64D09C75-3D44-4CEF-9459-5C91DB44A9EA}" sibTransId="{CDDFC891-FC62-4131-A642-2D94388BCCE2}"/>
    <dgm:cxn modelId="{144D3C17-9BB9-4853-A637-BAE8CE37705E}" type="presOf" srcId="{EF034794-D109-40B6-8FA2-8971C3123AB6}" destId="{18F7A15A-3ED1-4A32-B700-36B8D6BBE441}" srcOrd="0" destOrd="0" presId="urn:microsoft.com/office/officeart/2009/3/layout/StepUpProcess"/>
    <dgm:cxn modelId="{5E0737F0-6DE4-4885-BC59-82E10D617E50}" srcId="{41DDEAAE-DE55-45A3-A4F7-3874E0140D37}" destId="{15E11DBD-E9B5-4BCF-A56C-7AAE26CE30DC}" srcOrd="2" destOrd="0" parTransId="{B7B43D5B-12E9-44B1-B818-4B50F6AD3C0A}" sibTransId="{329BDEDB-415B-4AB3-B964-E819D0C56DBB}"/>
    <dgm:cxn modelId="{2607AFFA-E9F8-4160-9AE4-19F4DB2B71C9}" type="presOf" srcId="{41DDEAAE-DE55-45A3-A4F7-3874E0140D37}" destId="{EB3CB291-E23A-4667-A32E-A640A76557A1}" srcOrd="0" destOrd="0" presId="urn:microsoft.com/office/officeart/2009/3/layout/StepUpProcess"/>
    <dgm:cxn modelId="{686E8776-31B9-4547-B165-83B2470E83E1}" type="presOf" srcId="{778AA374-0E17-4AEA-8EB6-0C342D57D8D8}" destId="{AFC6068B-131B-444D-AF53-A5A2A6DC9AE7}" srcOrd="0" destOrd="0" presId="urn:microsoft.com/office/officeart/2009/3/layout/StepUpProcess"/>
    <dgm:cxn modelId="{6F55886F-2AC8-4F4F-B328-821CB3A2117B}" srcId="{41DDEAAE-DE55-45A3-A4F7-3874E0140D37}" destId="{778AA374-0E17-4AEA-8EB6-0C342D57D8D8}" srcOrd="3" destOrd="0" parTransId="{5E28F01D-9664-415C-A0CD-EBFDAB29426C}" sibTransId="{1A604594-E883-4DA9-8A2A-16DFACE8640A}"/>
    <dgm:cxn modelId="{33A927E1-3C94-4A92-8DB3-42886008240C}" srcId="{41DDEAAE-DE55-45A3-A4F7-3874E0140D37}" destId="{05F1A7D0-6E45-49DA-80B3-7FF4B8783E58}" srcOrd="4" destOrd="0" parTransId="{3ECE110E-B07E-4F19-B2DF-3E42E99B2E8D}" sibTransId="{47B1D0F3-117D-4CE7-9037-3F5A4995054A}"/>
    <dgm:cxn modelId="{99F95D8E-A851-4953-A3C5-9BF7753ED9FA}" srcId="{41DDEAAE-DE55-45A3-A4F7-3874E0140D37}" destId="{E4D23657-D1E8-4B22-974B-8DC90813F51B}" srcOrd="0" destOrd="0" parTransId="{89EF0911-2234-42D0-AEF3-7FADAFD12999}" sibTransId="{529487B0-19AA-4AAC-8F83-CF2C113EB84D}"/>
    <dgm:cxn modelId="{6178317C-4B4F-4FC5-8AC2-7ABBDA27CE1F}" type="presOf" srcId="{05F1A7D0-6E45-49DA-80B3-7FF4B8783E58}" destId="{D81336A4-814F-45EF-B582-2466B0D2E2A7}" srcOrd="0" destOrd="0" presId="urn:microsoft.com/office/officeart/2009/3/layout/StepUpProcess"/>
    <dgm:cxn modelId="{A98402AF-AFAB-470F-9C97-EF1C509D8499}" type="presOf" srcId="{15E11DBD-E9B5-4BCF-A56C-7AAE26CE30DC}" destId="{F0124EB5-2136-46F3-B2F4-41A5196C24A0}" srcOrd="0" destOrd="0" presId="urn:microsoft.com/office/officeart/2009/3/layout/StepUpProcess"/>
    <dgm:cxn modelId="{B9285067-C906-4FDE-AAAC-9EE99F7669E3}" type="presOf" srcId="{E4D23657-D1E8-4B22-974B-8DC90813F51B}" destId="{80B372F1-8EF3-4532-ACC6-E65E1D63ACA2}" srcOrd="0" destOrd="0" presId="urn:microsoft.com/office/officeart/2009/3/layout/StepUpProcess"/>
    <dgm:cxn modelId="{D3BFF791-8D8E-4FBF-9F59-1FB887121875}" type="presParOf" srcId="{EB3CB291-E23A-4667-A32E-A640A76557A1}" destId="{01035298-0CF7-4145-8EE2-24DBFEAF33BB}" srcOrd="0" destOrd="0" presId="urn:microsoft.com/office/officeart/2009/3/layout/StepUpProcess"/>
    <dgm:cxn modelId="{AFA2BCAD-2F0B-4C3E-86A6-55A260AD16B0}" type="presParOf" srcId="{01035298-0CF7-4145-8EE2-24DBFEAF33BB}" destId="{21E1F518-1190-4883-914B-1FB66E6D3A63}" srcOrd="0" destOrd="0" presId="urn:microsoft.com/office/officeart/2009/3/layout/StepUpProcess"/>
    <dgm:cxn modelId="{AF2B8620-9DC0-4A87-9014-D45C2D1F8B38}" type="presParOf" srcId="{01035298-0CF7-4145-8EE2-24DBFEAF33BB}" destId="{80B372F1-8EF3-4532-ACC6-E65E1D63ACA2}" srcOrd="1" destOrd="0" presId="urn:microsoft.com/office/officeart/2009/3/layout/StepUpProcess"/>
    <dgm:cxn modelId="{4AA5420E-C2A1-4D24-A1DA-DA9E7976427D}" type="presParOf" srcId="{01035298-0CF7-4145-8EE2-24DBFEAF33BB}" destId="{B746139E-4627-4CCC-9299-5653D77ED24D}" srcOrd="2" destOrd="0" presId="urn:microsoft.com/office/officeart/2009/3/layout/StepUpProcess"/>
    <dgm:cxn modelId="{C3204B2A-D9EE-439E-BA61-A2C860BFF519}" type="presParOf" srcId="{EB3CB291-E23A-4667-A32E-A640A76557A1}" destId="{780BC64D-2F67-498A-99F6-7EB28080D705}" srcOrd="1" destOrd="0" presId="urn:microsoft.com/office/officeart/2009/3/layout/StepUpProcess"/>
    <dgm:cxn modelId="{49AEC91A-7C1D-4222-94BA-4D738F2D6C79}" type="presParOf" srcId="{780BC64D-2F67-498A-99F6-7EB28080D705}" destId="{68E230FA-2656-4C78-B827-58AFD214F445}" srcOrd="0" destOrd="0" presId="urn:microsoft.com/office/officeart/2009/3/layout/StepUpProcess"/>
    <dgm:cxn modelId="{B3ADA2AF-BE62-4C22-84A1-F4C5043918A4}" type="presParOf" srcId="{EB3CB291-E23A-4667-A32E-A640A76557A1}" destId="{B07824BD-C1CB-4098-8E38-D3E1F721DF31}" srcOrd="2" destOrd="0" presId="urn:microsoft.com/office/officeart/2009/3/layout/StepUpProcess"/>
    <dgm:cxn modelId="{D55AC698-F4A8-404D-94F4-78DB0A0637AF}" type="presParOf" srcId="{B07824BD-C1CB-4098-8E38-D3E1F721DF31}" destId="{85769F8C-5820-4CB5-B01D-69A648973D8F}" srcOrd="0" destOrd="0" presId="urn:microsoft.com/office/officeart/2009/3/layout/StepUpProcess"/>
    <dgm:cxn modelId="{6DF3D3A6-F203-4587-9E47-85B7CF8CB3D6}" type="presParOf" srcId="{B07824BD-C1CB-4098-8E38-D3E1F721DF31}" destId="{18F7A15A-3ED1-4A32-B700-36B8D6BBE441}" srcOrd="1" destOrd="0" presId="urn:microsoft.com/office/officeart/2009/3/layout/StepUpProcess"/>
    <dgm:cxn modelId="{B0900791-DD10-486B-8501-E09AD6094101}" type="presParOf" srcId="{B07824BD-C1CB-4098-8E38-D3E1F721DF31}" destId="{F6F2BEFC-1674-4E8D-98FF-DE4432BB887C}" srcOrd="2" destOrd="0" presId="urn:microsoft.com/office/officeart/2009/3/layout/StepUpProcess"/>
    <dgm:cxn modelId="{3EE6A66E-230B-46C6-B833-F1FB7D9677BB}" type="presParOf" srcId="{EB3CB291-E23A-4667-A32E-A640A76557A1}" destId="{E26373E0-D095-405B-9F4A-CC7FBB5BEBD2}" srcOrd="3" destOrd="0" presId="urn:microsoft.com/office/officeart/2009/3/layout/StepUpProcess"/>
    <dgm:cxn modelId="{3C46AB4C-8FD6-4F18-89B0-206793A671D9}" type="presParOf" srcId="{E26373E0-D095-405B-9F4A-CC7FBB5BEBD2}" destId="{8B10941C-73F0-477C-9F3D-EB0A4525ACBE}" srcOrd="0" destOrd="0" presId="urn:microsoft.com/office/officeart/2009/3/layout/StepUpProcess"/>
    <dgm:cxn modelId="{BD02CC66-E7B8-4247-B83C-1E49E3A3190F}" type="presParOf" srcId="{EB3CB291-E23A-4667-A32E-A640A76557A1}" destId="{DF2F85E9-6BAE-40EA-8F18-DAFCA3EFFB69}" srcOrd="4" destOrd="0" presId="urn:microsoft.com/office/officeart/2009/3/layout/StepUpProcess"/>
    <dgm:cxn modelId="{73FD8DEB-3FA4-428D-8D3F-4FFB6F588D0C}" type="presParOf" srcId="{DF2F85E9-6BAE-40EA-8F18-DAFCA3EFFB69}" destId="{A5E67CF4-39ED-4CC8-A27F-E45EA5D3AC44}" srcOrd="0" destOrd="0" presId="urn:microsoft.com/office/officeart/2009/3/layout/StepUpProcess"/>
    <dgm:cxn modelId="{1D96201E-2684-4A2C-ABB0-E762F06034DB}" type="presParOf" srcId="{DF2F85E9-6BAE-40EA-8F18-DAFCA3EFFB69}" destId="{F0124EB5-2136-46F3-B2F4-41A5196C24A0}" srcOrd="1" destOrd="0" presId="urn:microsoft.com/office/officeart/2009/3/layout/StepUpProcess"/>
    <dgm:cxn modelId="{24606857-F5A8-4647-9106-43600BEA9834}" type="presParOf" srcId="{DF2F85E9-6BAE-40EA-8F18-DAFCA3EFFB69}" destId="{D5E82CFA-3F05-41CB-A66C-3A904CCE06CE}" srcOrd="2" destOrd="0" presId="urn:microsoft.com/office/officeart/2009/3/layout/StepUpProcess"/>
    <dgm:cxn modelId="{07D8BB63-7C45-4577-8989-CC9573B5B902}" type="presParOf" srcId="{EB3CB291-E23A-4667-A32E-A640A76557A1}" destId="{F5574CB1-AC1C-4773-A4A7-C4CE14EF6374}" srcOrd="5" destOrd="0" presId="urn:microsoft.com/office/officeart/2009/3/layout/StepUpProcess"/>
    <dgm:cxn modelId="{C4CA2C05-C5A2-47D3-932D-7D1B0EE24BEE}" type="presParOf" srcId="{F5574CB1-AC1C-4773-A4A7-C4CE14EF6374}" destId="{14FCF07D-F999-4928-B62C-1135C3080FD1}" srcOrd="0" destOrd="0" presId="urn:microsoft.com/office/officeart/2009/3/layout/StepUpProcess"/>
    <dgm:cxn modelId="{7F15FDE7-0796-409E-8E14-33BDA45130DC}" type="presParOf" srcId="{EB3CB291-E23A-4667-A32E-A640A76557A1}" destId="{2489F161-D1CF-4A3D-8E95-6382395DC25B}" srcOrd="6" destOrd="0" presId="urn:microsoft.com/office/officeart/2009/3/layout/StepUpProcess"/>
    <dgm:cxn modelId="{A311EB17-7B3B-4E73-8877-7EDCECD2CCA9}" type="presParOf" srcId="{2489F161-D1CF-4A3D-8E95-6382395DC25B}" destId="{06EAFCDC-2041-4C37-BE64-7627BAA16382}" srcOrd="0" destOrd="0" presId="urn:microsoft.com/office/officeart/2009/3/layout/StepUpProcess"/>
    <dgm:cxn modelId="{F054D3EE-12ED-41DF-BC28-75AFF24A2011}" type="presParOf" srcId="{2489F161-D1CF-4A3D-8E95-6382395DC25B}" destId="{AFC6068B-131B-444D-AF53-A5A2A6DC9AE7}" srcOrd="1" destOrd="0" presId="urn:microsoft.com/office/officeart/2009/3/layout/StepUpProcess"/>
    <dgm:cxn modelId="{B3F265FC-C9A3-4AB3-9CED-F7D5EE371186}" type="presParOf" srcId="{2489F161-D1CF-4A3D-8E95-6382395DC25B}" destId="{F62C0D9F-BF11-4D63-A28B-80FA21343A28}" srcOrd="2" destOrd="0" presId="urn:microsoft.com/office/officeart/2009/3/layout/StepUpProcess"/>
    <dgm:cxn modelId="{41FBC4D4-7CE4-4553-BFA6-B9C39AFCA8EF}" type="presParOf" srcId="{EB3CB291-E23A-4667-A32E-A640A76557A1}" destId="{F5EC4F6A-2B4F-420C-9BEA-A14EFB832731}" srcOrd="7" destOrd="0" presId="urn:microsoft.com/office/officeart/2009/3/layout/StepUpProcess"/>
    <dgm:cxn modelId="{604F1BFC-D1C1-4B05-9E80-FEB729EF06F6}" type="presParOf" srcId="{F5EC4F6A-2B4F-420C-9BEA-A14EFB832731}" destId="{41DC2B0B-BD37-48C1-BB85-7F75AC60BB5F}" srcOrd="0" destOrd="0" presId="urn:microsoft.com/office/officeart/2009/3/layout/StepUpProcess"/>
    <dgm:cxn modelId="{C8CE4F5C-2D1E-4F23-B70E-3CA4AB9E86D1}" type="presParOf" srcId="{EB3CB291-E23A-4667-A32E-A640A76557A1}" destId="{D2C6C114-9E17-4E64-9FCF-9C4365FE25B7}" srcOrd="8" destOrd="0" presId="urn:microsoft.com/office/officeart/2009/3/layout/StepUpProcess"/>
    <dgm:cxn modelId="{28DAD026-A7ED-4EA6-BA50-86753202B1A1}" type="presParOf" srcId="{D2C6C114-9E17-4E64-9FCF-9C4365FE25B7}" destId="{BA06DEFD-3E20-41CA-8CC7-585BE7A02A00}" srcOrd="0" destOrd="0" presId="urn:microsoft.com/office/officeart/2009/3/layout/StepUpProcess"/>
    <dgm:cxn modelId="{1A762ABB-221E-44D3-9B21-B2EC055FC66D}" type="presParOf" srcId="{D2C6C114-9E17-4E64-9FCF-9C4365FE25B7}" destId="{D81336A4-814F-45EF-B582-2466B0D2E2A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1F518-1190-4883-914B-1FB66E6D3A63}">
      <dsp:nvSpPr>
        <dsp:cNvPr id="0" name=""/>
        <dsp:cNvSpPr/>
      </dsp:nvSpPr>
      <dsp:spPr>
        <a:xfrm rot="5400000">
          <a:off x="345295" y="1888281"/>
          <a:ext cx="1038577" cy="1728170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372F1-8EF3-4532-ACC6-E65E1D63ACA2}">
      <dsp:nvSpPr>
        <dsp:cNvPr id="0" name=""/>
        <dsp:cNvSpPr/>
      </dsp:nvSpPr>
      <dsp:spPr>
        <a:xfrm>
          <a:off x="171931" y="2404631"/>
          <a:ext cx="1560201" cy="136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Register</a:t>
          </a:r>
          <a:endParaRPr lang="en-US" sz="2000" kern="1200" dirty="0"/>
        </a:p>
      </dsp:txBody>
      <dsp:txXfrm>
        <a:off x="171931" y="2404631"/>
        <a:ext cx="1560201" cy="1367608"/>
      </dsp:txXfrm>
    </dsp:sp>
    <dsp:sp modelId="{B746139E-4627-4CCC-9299-5653D77ED24D}">
      <dsp:nvSpPr>
        <dsp:cNvPr id="0" name=""/>
        <dsp:cNvSpPr/>
      </dsp:nvSpPr>
      <dsp:spPr>
        <a:xfrm>
          <a:off x="1437755" y="1761051"/>
          <a:ext cx="294377" cy="294377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69F8C-5820-4CB5-B01D-69A648973D8F}">
      <dsp:nvSpPr>
        <dsp:cNvPr id="0" name=""/>
        <dsp:cNvSpPr/>
      </dsp:nvSpPr>
      <dsp:spPr>
        <a:xfrm rot="5400000">
          <a:off x="2255287" y="1415651"/>
          <a:ext cx="1038577" cy="1728170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7A15A-3ED1-4A32-B700-36B8D6BBE441}">
      <dsp:nvSpPr>
        <dsp:cNvPr id="0" name=""/>
        <dsp:cNvSpPr/>
      </dsp:nvSpPr>
      <dsp:spPr>
        <a:xfrm>
          <a:off x="2081923" y="1932002"/>
          <a:ext cx="1560201" cy="136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 Login</a:t>
          </a:r>
          <a:endParaRPr lang="en-US" sz="2000" kern="1200" dirty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2081923" y="1932002"/>
        <a:ext cx="1560201" cy="1367608"/>
      </dsp:txXfrm>
    </dsp:sp>
    <dsp:sp modelId="{F6F2BEFC-1674-4E8D-98FF-DE4432BB887C}">
      <dsp:nvSpPr>
        <dsp:cNvPr id="0" name=""/>
        <dsp:cNvSpPr/>
      </dsp:nvSpPr>
      <dsp:spPr>
        <a:xfrm>
          <a:off x="3347747" y="1288421"/>
          <a:ext cx="294377" cy="294377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67CF4-39ED-4CC8-A27F-E45EA5D3AC44}">
      <dsp:nvSpPr>
        <dsp:cNvPr id="0" name=""/>
        <dsp:cNvSpPr/>
      </dsp:nvSpPr>
      <dsp:spPr>
        <a:xfrm rot="5400000">
          <a:off x="4165279" y="943022"/>
          <a:ext cx="1038577" cy="1728170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24EB5-2136-46F3-B2F4-41A5196C24A0}">
      <dsp:nvSpPr>
        <dsp:cNvPr id="0" name=""/>
        <dsp:cNvSpPr/>
      </dsp:nvSpPr>
      <dsp:spPr>
        <a:xfrm>
          <a:off x="3991914" y="1459372"/>
          <a:ext cx="1560201" cy="136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Educator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 Child</a:t>
          </a:r>
          <a:endParaRPr lang="en-US" sz="2000" kern="1200" dirty="0"/>
        </a:p>
      </dsp:txBody>
      <dsp:txXfrm>
        <a:off x="3991914" y="1459372"/>
        <a:ext cx="1560201" cy="1367608"/>
      </dsp:txXfrm>
    </dsp:sp>
    <dsp:sp modelId="{D5E82CFA-3F05-41CB-A66C-3A904CCE06CE}">
      <dsp:nvSpPr>
        <dsp:cNvPr id="0" name=""/>
        <dsp:cNvSpPr/>
      </dsp:nvSpPr>
      <dsp:spPr>
        <a:xfrm>
          <a:off x="5257739" y="815792"/>
          <a:ext cx="294377" cy="294377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AFCDC-2041-4C37-BE64-7627BAA16382}">
      <dsp:nvSpPr>
        <dsp:cNvPr id="0" name=""/>
        <dsp:cNvSpPr/>
      </dsp:nvSpPr>
      <dsp:spPr>
        <a:xfrm rot="5400000">
          <a:off x="6075271" y="470392"/>
          <a:ext cx="1038577" cy="1728170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6068B-131B-444D-AF53-A5A2A6DC9AE7}">
      <dsp:nvSpPr>
        <dsp:cNvPr id="0" name=""/>
        <dsp:cNvSpPr/>
      </dsp:nvSpPr>
      <dsp:spPr>
        <a:xfrm>
          <a:off x="5901906" y="986743"/>
          <a:ext cx="1560201" cy="136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Comments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about kids and groups</a:t>
          </a:r>
          <a:endParaRPr lang="en-US" sz="2000" kern="1200" dirty="0"/>
        </a:p>
      </dsp:txBody>
      <dsp:txXfrm>
        <a:off x="5901906" y="986743"/>
        <a:ext cx="1560201" cy="1367608"/>
      </dsp:txXfrm>
    </dsp:sp>
    <dsp:sp modelId="{F62C0D9F-BF11-4D63-A28B-80FA21343A28}">
      <dsp:nvSpPr>
        <dsp:cNvPr id="0" name=""/>
        <dsp:cNvSpPr/>
      </dsp:nvSpPr>
      <dsp:spPr>
        <a:xfrm>
          <a:off x="7167730" y="343163"/>
          <a:ext cx="294377" cy="294377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6DEFD-3E20-41CA-8CC7-585BE7A02A00}">
      <dsp:nvSpPr>
        <dsp:cNvPr id="0" name=""/>
        <dsp:cNvSpPr/>
      </dsp:nvSpPr>
      <dsp:spPr>
        <a:xfrm rot="5400000">
          <a:off x="7985263" y="-2236"/>
          <a:ext cx="1038577" cy="1728170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336A4-814F-45EF-B582-2466B0D2E2A7}">
      <dsp:nvSpPr>
        <dsp:cNvPr id="0" name=""/>
        <dsp:cNvSpPr/>
      </dsp:nvSpPr>
      <dsp:spPr>
        <a:xfrm>
          <a:off x="7811898" y="514114"/>
          <a:ext cx="1560201" cy="136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 CRUD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operations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7811898" y="514114"/>
        <a:ext cx="1560201" cy="1367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3BB8-6C7A-4BE0-9B55-9EAC48D52EC6}" type="datetimeFigureOut">
              <a:rPr lang="en-US"/>
              <a:t>5/28/2017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7AA83-DE31-4E93-AB07-EF7FB05F667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29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1EF64-F73B-4314-BB6F-BC0937BBDF19}" type="datetimeFigureOut">
              <a:rPr lang="en-US"/>
              <a:t>5/28/2017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E2820-AFE1-45FA-949E-17BDB534E1D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9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3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4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3" y="304800"/>
            <a:ext cx="7091361" cy="2793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3108804"/>
            <a:ext cx="7091361" cy="838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9702-7FBF-4720-8670-571C5E7EEDDE}" type="datetime1">
              <a:rPr lang="en-US"/>
              <a:t>5/28/2017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54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27AEA-BBBB-4C9B-AB23-214EAA8AB789}" type="datetime1">
              <a:rPr lang="en-US"/>
              <a:t>5/28/2017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66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65014" y="304801"/>
            <a:ext cx="17158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9800" y="304801"/>
            <a:ext cx="7502814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1CA30-F5CD-4CA0-B16A-349C6F830700}" type="datetime1">
              <a:rPr lang="en-US"/>
              <a:t>5/28/2017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9773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F48E-ABA0-4B58-B562-D1D7408067C4}" type="datetime1">
              <a:rPr lang="en-US"/>
              <a:t>5/28/2017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99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0013" y="1600200"/>
            <a:ext cx="6400801" cy="2486025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0011" y="4105029"/>
            <a:ext cx="6400801" cy="914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034C-8BD9-4B0C-893B-33834FAB227F}" type="datetime1">
              <a:rPr lang="en-US"/>
              <a:t>5/28/2017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91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213" y="1600200"/>
            <a:ext cx="4572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8813" y="1600200"/>
            <a:ext cx="4572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87AA-CBCD-47F9-A04C-7106C508CDE4}" type="datetime1">
              <a:rPr lang="en-US"/>
              <a:t>5/28/2017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75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8213" y="2505075"/>
            <a:ext cx="4572000" cy="33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088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08813" y="2505075"/>
            <a:ext cx="4572000" cy="33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CC9DD-75F5-4611-BA0B-CFB1A226639C}" type="datetime1">
              <a:rPr lang="en-US"/>
              <a:t>5/28/2017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04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F1F9-2D3D-4243-878F-D000C3F2A1C4}" type="datetime1">
              <a:rPr lang="en-US"/>
              <a:t>5/28/2017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830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CBE8-1824-4658-A8BB-BECFAEB7E35A}" type="datetime1">
              <a:rPr lang="en-US"/>
              <a:t>5/28/2017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52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533400"/>
            <a:ext cx="6858000" cy="480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CD17-C377-4DE5-9FCA-CC7471605C58}" type="datetime1">
              <a:rPr lang="en-US"/>
              <a:t>5/28/2017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70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293812" y="533400"/>
            <a:ext cx="6858001" cy="4800600"/>
          </a:xfrm>
          <a:prstGeom prst="roundRect">
            <a:avLst>
              <a:gd name="adj" fmla="val 440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408112" y="647700"/>
            <a:ext cx="6629400" cy="4572000"/>
          </a:xfrm>
          <a:prstGeom prst="roundRect">
            <a:avLst>
              <a:gd name="adj" fmla="val 3725"/>
            </a:avLst>
          </a:prstGeo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E9F02-BE96-4BAE-86A5-1FA60D24CAE2}" type="datetime1">
              <a:rPr lang="en-US"/>
              <a:t>5/28/2017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930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9372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576" y="6505078"/>
            <a:ext cx="9640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9D3B9702-7FBF-4720-8670-571C5E7EEDDE}" type="datetime1">
              <a:rPr lang="en-US" smtClean="0"/>
              <a:pPr/>
              <a:t>5/28/2017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0159" y="6505078"/>
            <a:ext cx="687641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0814" y="6280298"/>
            <a:ext cx="533399" cy="349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rgbClr val="AB3C19"/>
                </a:solidFill>
              </a:defRPr>
            </a:lvl1pPr>
          </a:lstStyle>
          <a:p>
            <a:fld id="{8FDBFFB2-86D9-4B8F-A59A-553A60B94B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Daycare HR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660913"/>
            <a:ext cx="7091361" cy="838200"/>
          </a:xfrm>
        </p:spPr>
        <p:txBody>
          <a:bodyPr/>
          <a:lstStyle/>
          <a:p>
            <a:r>
              <a:rPr lang="en-US" dirty="0"/>
              <a:t>By: Andrei Sinkevich &amp; Gregory Torakis</a:t>
            </a:r>
          </a:p>
        </p:txBody>
      </p:sp>
    </p:spTree>
    <p:extLst>
      <p:ext uri="{BB962C8B-B14F-4D97-AF65-F5344CB8AC3E}">
        <p14:creationId xmlns:p14="http://schemas.microsoft.com/office/powerpoint/2010/main" val="3578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4681" y="973015"/>
            <a:ext cx="2960639" cy="3346939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rgbClr val="00B0F0"/>
                </a:solidFill>
              </a:rPr>
              <a:t>List of comments for kids and groups</a:t>
            </a:r>
            <a:br>
              <a:rPr lang="en-US" sz="2800" dirty="0" smtClean="0">
                <a:solidFill>
                  <a:srgbClr val="00B0F0"/>
                </a:solidFill>
              </a:rPr>
            </a:br>
            <a:r>
              <a:rPr lang="en-US" sz="2800" dirty="0" smtClean="0">
                <a:solidFill>
                  <a:srgbClr val="00B0F0"/>
                </a:solidFill>
              </a:rPr>
              <a:t>with the forms to leave a comment</a:t>
            </a:r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7" y="403347"/>
            <a:ext cx="4849682" cy="2258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681" y="409575"/>
            <a:ext cx="2696673" cy="225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70" y="3110279"/>
            <a:ext cx="46482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081" y="3091229"/>
            <a:ext cx="2895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8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960" y="281354"/>
            <a:ext cx="2743201" cy="556846"/>
          </a:xfrm>
        </p:spPr>
        <p:txBody>
          <a:bodyPr/>
          <a:lstStyle/>
          <a:p>
            <a:pPr algn="ctr"/>
            <a:r>
              <a:rPr lang="en-US" sz="2800" dirty="0" smtClean="0"/>
              <a:t>DELETE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21169" y="315988"/>
            <a:ext cx="2743200" cy="504628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rgbClr val="00B050"/>
                </a:solidFill>
              </a:rPr>
              <a:t>MODIFY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96" y="908537"/>
            <a:ext cx="3666758" cy="5552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23" y="1225059"/>
            <a:ext cx="3987677" cy="438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06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5" y="677075"/>
            <a:ext cx="3540543" cy="185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0168" y="996461"/>
            <a:ext cx="354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FF0000"/>
                </a:solidFill>
              </a:rPr>
              <a:t>Password Recovery</a:t>
            </a:r>
            <a:endParaRPr lang="en-CA" sz="2400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984" y="397946"/>
            <a:ext cx="3186478" cy="241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3" y="2799201"/>
            <a:ext cx="482001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676" y="3159121"/>
            <a:ext cx="3001078" cy="223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176" y="3159121"/>
            <a:ext cx="3175014" cy="223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9647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027" y="527538"/>
            <a:ext cx="3112281" cy="738554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Our</a:t>
            </a:r>
            <a:r>
              <a:rPr lang="en-US" dirty="0" smtClean="0"/>
              <a:t> </a:t>
            </a:r>
            <a:r>
              <a:rPr lang="en-US" sz="3600" dirty="0" smtClean="0"/>
              <a:t>Challenges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20303" y="1523464"/>
            <a:ext cx="7039512" cy="70392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Embedded Google Map with assigned address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72" y="2039816"/>
            <a:ext cx="8808284" cy="142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2632026" y="3633618"/>
            <a:ext cx="7039512" cy="492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0B050"/>
                </a:solidFill>
              </a:rPr>
              <a:t>Display the right Educator with child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33" y="4226168"/>
            <a:ext cx="11183267" cy="82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17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473" y="1008185"/>
            <a:ext cx="9018174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 smtClean="0">
                <a:solidFill>
                  <a:srgbClr val="00B0F0"/>
                </a:solidFill>
              </a:rPr>
              <a:t>Future work:</a:t>
            </a:r>
          </a:p>
          <a:p>
            <a:pPr algn="ctr"/>
            <a:endParaRPr lang="en-CA" sz="3600" dirty="0" smtClean="0">
              <a:solidFill>
                <a:srgbClr val="00B0F0"/>
              </a:solidFill>
            </a:endParaRPr>
          </a:p>
          <a:p>
            <a:endParaRPr lang="en-CA" dirty="0"/>
          </a:p>
          <a:p>
            <a:r>
              <a:rPr lang="en-CA" sz="2400" dirty="0" smtClean="0">
                <a:solidFill>
                  <a:srgbClr val="00B050"/>
                </a:solidFill>
              </a:rPr>
              <a:t>Access for Parents to make a notes for absentees of their child</a:t>
            </a:r>
          </a:p>
          <a:p>
            <a:endParaRPr lang="en-CA" sz="2400" dirty="0" smtClean="0">
              <a:solidFill>
                <a:srgbClr val="00B050"/>
              </a:solidFill>
            </a:endParaRPr>
          </a:p>
          <a:p>
            <a:endParaRPr lang="en-CA" sz="2400" dirty="0">
              <a:solidFill>
                <a:srgbClr val="00B050"/>
              </a:solidFill>
            </a:endParaRPr>
          </a:p>
          <a:p>
            <a:r>
              <a:rPr lang="en-CA" sz="2400" dirty="0" smtClean="0">
                <a:solidFill>
                  <a:srgbClr val="00B050"/>
                </a:solidFill>
              </a:rPr>
              <a:t>Possibility of Online Payments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541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659" y="1523999"/>
            <a:ext cx="534243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36866" y="4739751"/>
            <a:ext cx="5868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00B0F0"/>
                </a:solidFill>
              </a:rPr>
              <a:t>Thank you for watching our presentation</a:t>
            </a:r>
            <a:endParaRPr lang="en-CA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5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Daycare HR Management System</a:t>
            </a:r>
          </a:p>
        </p:txBody>
      </p:sp>
      <p:graphicFrame>
        <p:nvGraphicFramePr>
          <p:cNvPr id="15" name="Content Placeholder 14" descr="Step Up Process diagram showing 5 steps ascending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302936"/>
              </p:ext>
            </p:extLst>
          </p:nvPr>
        </p:nvGraphicFramePr>
        <p:xfrm>
          <a:off x="2208213" y="1600200"/>
          <a:ext cx="9372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250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8225325" cy="1200416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Daycare HR Management </a:t>
            </a:r>
            <a:r>
              <a:rPr lang="en-US" dirty="0" smtClean="0">
                <a:solidFill>
                  <a:schemeClr val="accent2"/>
                </a:solidFill>
              </a:rPr>
              <a:t>System Makes    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    Managing Your Workday Easy!</a:t>
            </a:r>
            <a:endParaRPr lang="en-CA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3998" y="1729154"/>
            <a:ext cx="8823202" cy="41148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CA" sz="3900" dirty="0">
                <a:solidFill>
                  <a:srgbClr val="00B0F0"/>
                </a:solidFill>
              </a:rPr>
              <a:t>Features include:</a:t>
            </a:r>
          </a:p>
          <a:p>
            <a:r>
              <a:rPr lang="en-CA" dirty="0"/>
              <a:t>A mobile optimized online system for 24 X 7 access on any device.</a:t>
            </a:r>
          </a:p>
          <a:p>
            <a:r>
              <a:rPr lang="en-CA" dirty="0" smtClean="0"/>
              <a:t>Registration </a:t>
            </a:r>
            <a:r>
              <a:rPr lang="en-CA" dirty="0"/>
              <a:t>and enrollment.</a:t>
            </a:r>
          </a:p>
          <a:p>
            <a:r>
              <a:rPr lang="en-CA" dirty="0" smtClean="0"/>
              <a:t>Full list of children or detailed view, with possibility to leave a comments</a:t>
            </a:r>
          </a:p>
          <a:p>
            <a:r>
              <a:rPr lang="en-CA" dirty="0" smtClean="0"/>
              <a:t>List of our professional educators</a:t>
            </a:r>
          </a:p>
          <a:p>
            <a:r>
              <a:rPr lang="en-CA" dirty="0" smtClean="0"/>
              <a:t>Comments about groups and kids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151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302" y="4077258"/>
            <a:ext cx="8391587" cy="643825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Register</a:t>
            </a:r>
            <a:r>
              <a:rPr lang="fr-FR" dirty="0" smtClean="0"/>
              <a:t> </a:t>
            </a:r>
            <a:r>
              <a:rPr lang="fr-FR" dirty="0" err="1" smtClean="0"/>
              <a:t>form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an </a:t>
            </a:r>
            <a:r>
              <a:rPr lang="fr-FR" dirty="0" err="1" smtClean="0"/>
              <a:t>access</a:t>
            </a:r>
            <a:r>
              <a:rPr lang="fr-FR" dirty="0" smtClean="0"/>
              <a:t> to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514" y="4939748"/>
            <a:ext cx="4802187" cy="1540565"/>
          </a:xfrm>
        </p:spPr>
        <p:txBody>
          <a:bodyPr/>
          <a:lstStyle/>
          <a:p>
            <a:r>
              <a:rPr lang="en-US" dirty="0" smtClean="0"/>
              <a:t>Verifying  the availability of email</a:t>
            </a:r>
            <a:endParaRPr lang="en-US" dirty="0"/>
          </a:p>
          <a:p>
            <a:r>
              <a:rPr lang="en-US" dirty="0" smtClean="0"/>
              <a:t>Checking , if passwords are matched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2" y="117078"/>
            <a:ext cx="8282609" cy="39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2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4429" y="4421638"/>
            <a:ext cx="8014310" cy="63057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Login menu with password recovery option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6043" y="5096481"/>
            <a:ext cx="6536879" cy="1447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Verify email and password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On the back end verify the position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Gives different access depends on the privilege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48" y="92765"/>
            <a:ext cx="8980168" cy="4293703"/>
          </a:xfrm>
        </p:spPr>
      </p:pic>
    </p:spTree>
    <p:extLst>
      <p:ext uri="{BB962C8B-B14F-4D97-AF65-F5344CB8AC3E}">
        <p14:creationId xmlns:p14="http://schemas.microsoft.com/office/powerpoint/2010/main" val="386616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508" y="147272"/>
            <a:ext cx="9889516" cy="457200"/>
          </a:xfrm>
        </p:spPr>
        <p:txBody>
          <a:bodyPr>
            <a:noAutofit/>
          </a:bodyPr>
          <a:lstStyle/>
          <a:p>
            <a:r>
              <a:rPr lang="en-US" sz="2800" dirty="0"/>
              <a:t>Main page </a:t>
            </a:r>
            <a:r>
              <a:rPr lang="en-US" sz="2800" dirty="0" smtClean="0"/>
              <a:t>with different privileges: director and educator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154" y="1049949"/>
            <a:ext cx="3608873" cy="482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22" y="1049949"/>
            <a:ext cx="366712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568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195421" y="2213113"/>
            <a:ext cx="2743201" cy="491482"/>
          </a:xfrm>
        </p:spPr>
        <p:txBody>
          <a:bodyPr/>
          <a:lstStyle/>
          <a:p>
            <a:r>
              <a:rPr lang="en-CA" dirty="0"/>
              <a:t>Educators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9061938" y="2920207"/>
            <a:ext cx="3001108" cy="1640070"/>
          </a:xfrm>
        </p:spPr>
        <p:txBody>
          <a:bodyPr>
            <a:noAutofit/>
          </a:bodyPr>
          <a:lstStyle/>
          <a:p>
            <a:r>
              <a:rPr lang="en-CA" sz="2400" dirty="0" smtClean="0">
                <a:solidFill>
                  <a:srgbClr val="00B0F0"/>
                </a:solidFill>
              </a:rPr>
              <a:t>This list is available   </a:t>
            </a:r>
          </a:p>
          <a:p>
            <a:r>
              <a:rPr lang="en-CA" sz="2400" dirty="0">
                <a:solidFill>
                  <a:srgbClr val="00B0F0"/>
                </a:solidFill>
              </a:rPr>
              <a:t> </a:t>
            </a:r>
            <a:r>
              <a:rPr lang="en-CA" sz="2400" dirty="0" smtClean="0">
                <a:solidFill>
                  <a:srgbClr val="00B0F0"/>
                </a:solidFill>
              </a:rPr>
              <a:t>    </a:t>
            </a:r>
            <a:r>
              <a:rPr lang="en-CA" sz="2400" dirty="0" smtClean="0">
                <a:solidFill>
                  <a:srgbClr val="00B0F0"/>
                </a:solidFill>
              </a:rPr>
              <a:t>only for </a:t>
            </a:r>
          </a:p>
          <a:p>
            <a:r>
              <a:rPr lang="en-CA" sz="2400" dirty="0" smtClean="0">
                <a:solidFill>
                  <a:srgbClr val="00B0F0"/>
                </a:solidFill>
              </a:rPr>
              <a:t>Director of daycare</a:t>
            </a:r>
            <a:endParaRPr lang="en-CA" sz="2400" dirty="0">
              <a:solidFill>
                <a:srgbClr val="00B0F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08" y="527538"/>
            <a:ext cx="7889630" cy="492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14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205" y="5497843"/>
            <a:ext cx="8022465" cy="643825"/>
          </a:xfrm>
        </p:spPr>
        <p:txBody>
          <a:bodyPr/>
          <a:lstStyle/>
          <a:p>
            <a:r>
              <a:rPr lang="en-US" dirty="0" smtClean="0"/>
              <a:t>Children – main list of kids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00745"/>
            <a:ext cx="80391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22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2338" y="328611"/>
            <a:ext cx="3305908" cy="310038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Detailed view of  chosen child with embedded address on Google Map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94" y="328612"/>
            <a:ext cx="6010275" cy="620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944001"/>
      </p:ext>
    </p:extLst>
  </p:cSld>
  <p:clrMapOvr>
    <a:masterClrMapping/>
  </p:clrMapOvr>
</p:sld>
</file>

<file path=ppt/theme/theme1.xml><?xml version="1.0" encoding="utf-8"?>
<a:theme xmlns:a="http://schemas.openxmlformats.org/drawingml/2006/main" name="Children Playing 16x9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3461883.potx" id="{18737D51-7733-4200-B5C9-BF22CA2CE631}" vid="{40CEFE45-12FF-4454-86EB-59F04C858872}"/>
    </a:ext>
  </a:extLst>
</a:theme>
</file>

<file path=ppt/theme/theme2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Children playing education presentation design (cartoon illustration, widescreen)</Template>
  <TotalTime>156</TotalTime>
  <Words>213</Words>
  <Application>Microsoft Office PowerPoint</Application>
  <PresentationFormat>Custom</PresentationFormat>
  <Paragraphs>50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Children Playing 16x9</vt:lpstr>
      <vt:lpstr>Daycare HR Management System</vt:lpstr>
      <vt:lpstr>Daycare HR Management System</vt:lpstr>
      <vt:lpstr>Daycare HR Management System Makes           Managing Your Workday Easy!</vt:lpstr>
      <vt:lpstr>Register form to get an access to the system</vt:lpstr>
      <vt:lpstr>Login menu with password recovery option</vt:lpstr>
      <vt:lpstr>PowerPoint Presentation</vt:lpstr>
      <vt:lpstr>Educators</vt:lpstr>
      <vt:lpstr>Children – main list of kids</vt:lpstr>
      <vt:lpstr>Detailed view of  chosen child with embedded address on Google Map</vt:lpstr>
      <vt:lpstr>List of comments for kids and groups with the forms to leave a comment</vt:lpstr>
      <vt:lpstr>DELETE</vt:lpstr>
      <vt:lpstr>PowerPoint Presentation</vt:lpstr>
      <vt:lpstr>Our Challenges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Daycare HR Management System</dc:title>
  <dc:creator>Greg Torakis</dc:creator>
  <cp:lastModifiedBy>Andrei</cp:lastModifiedBy>
  <cp:revision>25</cp:revision>
  <dcterms:created xsi:type="dcterms:W3CDTF">2017-05-28T05:32:30Z</dcterms:created>
  <dcterms:modified xsi:type="dcterms:W3CDTF">2017-05-28T16:40:51Z</dcterms:modified>
</cp:coreProperties>
</file>